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1"/>
  </p:notesMasterIdLst>
  <p:sldIdLst>
    <p:sldId id="256" r:id="rId2"/>
    <p:sldId id="258" r:id="rId3"/>
    <p:sldId id="296" r:id="rId4"/>
    <p:sldId id="297" r:id="rId5"/>
    <p:sldId id="298" r:id="rId6"/>
    <p:sldId id="288" r:id="rId7"/>
    <p:sldId id="308" r:id="rId8"/>
    <p:sldId id="270" r:id="rId9"/>
    <p:sldId id="300" r:id="rId10"/>
    <p:sldId id="301" r:id="rId11"/>
    <p:sldId id="302" r:id="rId12"/>
    <p:sldId id="304" r:id="rId13"/>
    <p:sldId id="303" r:id="rId14"/>
    <p:sldId id="305" r:id="rId15"/>
    <p:sldId id="307" r:id="rId16"/>
    <p:sldId id="306" r:id="rId17"/>
    <p:sldId id="294" r:id="rId18"/>
    <p:sldId id="282" r:id="rId19"/>
    <p:sldId id="309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휴먼둥근헤드라인" panose="02030504000101010101" pitchFamily="18" charset="-127"/>
      <p:regular r:id="rId24"/>
    </p:embeddedFont>
    <p:embeddedFont>
      <p:font typeface="HY견고딕" panose="02030600000101010101" pitchFamily="18" charset="-127"/>
      <p:regular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5" autoAdjust="0"/>
    <p:restoredTop sz="94660"/>
  </p:normalViewPr>
  <p:slideViewPr>
    <p:cSldViewPr>
      <p:cViewPr varScale="1">
        <p:scale>
          <a:sx n="63" d="100"/>
          <a:sy n="63" d="100"/>
        </p:scale>
        <p:origin x="72" y="768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2021-11-29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48263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박현호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780" y="1777766"/>
            <a:ext cx="3123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교육기관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영진 직업 전문 학교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MMS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예외 처리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400" y="1016732"/>
            <a:ext cx="320435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ko-KR" altLang="en-US" dirty="0" smtClean="0"/>
              <a:t>형 자리에 정수가 아닌 다른 수가 입력될 경우를 확인하고 재입력을 받도록 하는 함수 </a:t>
            </a:r>
            <a:r>
              <a:rPr lang="en-US" altLang="ko-KR" dirty="0" smtClean="0"/>
              <a:t>check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5400" y="2588711"/>
            <a:ext cx="32043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또한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데이터 타입이 </a:t>
            </a:r>
            <a:r>
              <a:rPr lang="en-US" altLang="ko-KR" dirty="0" smtClean="0"/>
              <a:t>2147383647</a:t>
            </a:r>
            <a:r>
              <a:rPr lang="ko-KR" altLang="en-US" dirty="0" smtClean="0"/>
              <a:t>까지 밖에 받지 못하므로 이보다 큰 수가 </a:t>
            </a:r>
            <a:r>
              <a:rPr lang="en-US" altLang="ko-KR" dirty="0" err="1" smtClean="0"/>
              <a:t>num</a:t>
            </a:r>
            <a:r>
              <a:rPr lang="ko-KR" altLang="en-US" dirty="0" smtClean="0"/>
              <a:t>에세 넘어가려 하면 오류 발생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Long</a:t>
            </a:r>
            <a:r>
              <a:rPr lang="ko-KR" altLang="en-US" dirty="0" smtClean="0"/>
              <a:t>타입을 사용하면 되긴 하나 현재 코드에서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가 너무 많으므로 추후 개선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08" y="946"/>
            <a:ext cx="7629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12192000" cy="58937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7824192" y="2924944"/>
            <a:ext cx="2484276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3392" y="2456892"/>
            <a:ext cx="2484276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824192" y="5121188"/>
            <a:ext cx="2484276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840416" y="3766509"/>
            <a:ext cx="2196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자체 제작 함수 </a:t>
            </a:r>
            <a:r>
              <a:rPr lang="en-US" altLang="ko-KR" dirty="0" smtClean="0"/>
              <a:t>check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0"/>
            <a:endCxn id="3" idx="6"/>
          </p:cNvCxnSpPr>
          <p:nvPr/>
        </p:nvCxnSpPr>
        <p:spPr>
          <a:xfrm flipH="1" flipV="1">
            <a:off x="10308468" y="3032956"/>
            <a:ext cx="630070" cy="73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0308468" y="4412840"/>
            <a:ext cx="626731" cy="81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95400" y="4329100"/>
            <a:ext cx="2484276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8" y="980729"/>
            <a:ext cx="12192000" cy="105982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276020" y="1340768"/>
            <a:ext cx="2916324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8" y="2098784"/>
            <a:ext cx="12192000" cy="114852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744072" y="2337224"/>
            <a:ext cx="4088780" cy="671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8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12192000" cy="6035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028" y="4545124"/>
            <a:ext cx="548393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이름을 사용자로부터 </a:t>
            </a:r>
            <a:r>
              <a:rPr lang="en-US" altLang="ko-KR" dirty="0" smtClean="0"/>
              <a:t>1,2</a:t>
            </a:r>
            <a:r>
              <a:rPr lang="ko-KR" altLang="en-US" dirty="0" smtClean="0"/>
              <a:t>로 입력 받아 해당 값으로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 하던 함수 </a:t>
            </a:r>
            <a:r>
              <a:rPr lang="en-US" altLang="ko-KR" dirty="0" err="1" smtClean="0"/>
              <a:t>getSearchData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좀 더 다양한 방법 </a:t>
            </a:r>
            <a:r>
              <a:rPr lang="en-US" altLang="ko-KR" dirty="0"/>
              <a:t>(</a:t>
            </a:r>
            <a:r>
              <a:rPr lang="ko-KR" altLang="en-US" dirty="0" smtClean="0"/>
              <a:t>닉네임과 취미를 추가하고 숫자 뿐 아니라 글로도 입력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 으로 리턴 할 수 있게 변경</a:t>
            </a:r>
            <a:endParaRPr lang="en-US" altLang="ko-KR" dirty="0" smtClean="0"/>
          </a:p>
          <a:p>
            <a:r>
              <a:rPr lang="ko-KR" altLang="en-US" dirty="0" smtClean="0"/>
              <a:t>그리고 해당 조건 외의 경우가 입력되는 경우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“</a:t>
            </a:r>
            <a:r>
              <a:rPr lang="ko-KR" altLang="en-US" dirty="0" smtClean="0"/>
              <a:t>올바른 검색을 부탁 드립니다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출력 후 검색조건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부터 재 시작 하여 재입력 유도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6528048" y="2240868"/>
            <a:ext cx="1080120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924092" y="2852936"/>
            <a:ext cx="4608512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924092" y="3460271"/>
            <a:ext cx="4963900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26424" y="4093232"/>
            <a:ext cx="4961567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921387" y="4696916"/>
            <a:ext cx="4966603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6916181" y="5337212"/>
            <a:ext cx="3276364" cy="3594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7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09"/>
            <a:ext cx="12192000" cy="5877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360" y="4761148"/>
            <a:ext cx="42558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searchAction.excute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 변형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Boolean</a:t>
            </a:r>
            <a:r>
              <a:rPr lang="ko-KR" altLang="en-US" dirty="0" smtClean="0"/>
              <a:t>을 활용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문으로 저장되어있는 회원이 아닌 다른 조건 검색 시 사용자로 부터 재입력을 받도록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2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" y="1006958"/>
            <a:ext cx="12192000" cy="447427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7" name="타원 6"/>
          <p:cNvSpPr/>
          <p:nvPr/>
        </p:nvSpPr>
        <p:spPr>
          <a:xfrm>
            <a:off x="6456040" y="2780928"/>
            <a:ext cx="4680520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420036" y="2276872"/>
            <a:ext cx="4680520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71664" y="5144995"/>
            <a:ext cx="55806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기존회원의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중복 시</a:t>
            </a:r>
            <a:endParaRPr lang="en-US" altLang="ko-KR" dirty="0" smtClean="0"/>
          </a:p>
          <a:p>
            <a:r>
              <a:rPr lang="en-US" altLang="ko-KR" dirty="0" smtClean="0"/>
              <a:t>＂</a:t>
            </a:r>
            <a:r>
              <a:rPr lang="ko-KR" altLang="en-US" dirty="0" smtClean="0"/>
              <a:t>이미 존재하는 아이디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출력 후 회원가입 실패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기존회원의 닉네임과 중복 시</a:t>
            </a:r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이미 존재하는 닉네임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출력 후 회원가입 실패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cxnSp>
        <p:nvCxnSpPr>
          <p:cNvPr id="6" name="직선 화살표 연결선 5"/>
          <p:cNvCxnSpPr>
            <a:endCxn id="8" idx="2"/>
          </p:cNvCxnSpPr>
          <p:nvPr/>
        </p:nvCxnSpPr>
        <p:spPr>
          <a:xfrm flipV="1">
            <a:off x="3071664" y="2456892"/>
            <a:ext cx="3348372" cy="266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7" idx="2"/>
          </p:cNvCxnSpPr>
          <p:nvPr/>
        </p:nvCxnSpPr>
        <p:spPr>
          <a:xfrm flipV="1">
            <a:off x="3071664" y="2960948"/>
            <a:ext cx="3384376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59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62"/>
            <a:ext cx="12192000" cy="595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54061" y="1133978"/>
            <a:ext cx="29250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추가된 조건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Nick,Hobby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해당하는 함수 정의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12"/>
            <a:ext cx="5447928" cy="24254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5451106" y="3104964"/>
            <a:ext cx="5580620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-1" y="4447998"/>
            <a:ext cx="5432029" cy="2329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5" idx="0"/>
          </p:cNvCxnSpPr>
          <p:nvPr/>
        </p:nvCxnSpPr>
        <p:spPr>
          <a:xfrm flipH="1">
            <a:off x="8241416" y="1133978"/>
            <a:ext cx="1012645" cy="1970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4" idx="0"/>
          </p:cNvCxnSpPr>
          <p:nvPr/>
        </p:nvCxnSpPr>
        <p:spPr>
          <a:xfrm flipH="1">
            <a:off x="2723964" y="1133978"/>
            <a:ext cx="6530097" cy="330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3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⑤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MVCservice_ver.0.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380" y="1121932"/>
            <a:ext cx="11269252" cy="52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다양한 예외처리를 접하면서 아직 내가 많이 부족하다는 것을 깨달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음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321608"/>
            <a:ext cx="10854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여전히 코드를 더욱 효율적으로 바꿀 수 있어 보임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추가 수정 필요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8718" y="3311340"/>
            <a:ext cx="9810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과거 실습 문제풀이 때 예외처리를 계속 적으로 했더라면 하는 아쉬움이 남음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31170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0" y="8620"/>
            <a:ext cx="12192000" cy="450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28700" b="1" dirty="0" err="1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QnA</a:t>
            </a:r>
            <a:endParaRPr lang="ko-KR" altLang="en-US" sz="287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5018817"/>
            <a:ext cx="1219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72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  <a:r>
              <a:rPr lang="en-US" altLang="ko-KR" sz="72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lang="ko-KR" altLang="en-US" sz="72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02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</a:t>
            </a:r>
            <a:r>
              <a: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는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아래와 같은 내용 등으로 구성하여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4" y="4593778"/>
            <a:ext cx="504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개인 기량 상승 및 코드 이해도 증가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REPORT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586069"/>
            <a:ext cx="6228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코드의 이해를 높이고 다양한 예외를 다양한 방식으로 처리함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255306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PC,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양손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eclipse, java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3924543"/>
            <a:ext cx="504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MVC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패턴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70171"/>
              </p:ext>
            </p:extLst>
          </p:nvPr>
        </p:nvGraphicFramePr>
        <p:xfrm>
          <a:off x="1271464" y="1448780"/>
          <a:ext cx="9649072" cy="329223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27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박 현호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All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Google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모르는 모든 것을 알고 있음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*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*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박 현호</a:t>
                      </a:r>
                      <a:endPara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대부분 모름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*</a:t>
                      </a:r>
                      <a:endParaRPr kumimoji="0" lang="ko-KR" altLang="en-US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1104856"/>
            <a:ext cx="1039068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절차 및 방법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은 프로젝트의 사전 기획과 프로젝트 수행 및 완료 과정으로 나누어서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72665" y="2082334"/>
            <a:ext cx="105239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기획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단계에서 도출된 주제와 아이디어를 기반으로 실제 프로젝트를 수행한 세부적인 기간과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활동 내용 작성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56682"/>
              </p:ext>
            </p:extLst>
          </p:nvPr>
        </p:nvGraphicFramePr>
        <p:xfrm>
          <a:off x="1062842" y="2564904"/>
          <a:ext cx="10153129" cy="382707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안 구상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모바일 서비스 시스템 설계</a:t>
                      </a:r>
                      <a:endParaRPr lang="en-US" altLang="ko-KR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모바일 플랫폼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87794" y="1596796"/>
            <a:ext cx="988662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수행 절차를 도식화하여 제시하거나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더 효과적으로 전달하는 방법 등이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있다면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수정하여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작성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가능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345976" y="1873565"/>
            <a:ext cx="950255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예시는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하나의 사례로 간단하게 제시한 것이므로 프로젝트의 성격에 따라 보다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자세하게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기록하며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결과를 서술하는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과정에서는 활용된 기술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구현 방법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핵심기능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검증 결과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*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등을 상세히 기재한다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z="16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*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예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빅데이터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직종의 경우 정확도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등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수행 결과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는 프로젝트 결과물이 도출된 과정을 세부적으로 기록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976" y="3210743"/>
            <a:ext cx="979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프로젝트의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결과는 그 과정이 잘 드러날 수 있도록 가공 과정부터 활용까지 전체적인 프로세스를 확인할 수 있도록 단계별로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작성</a:t>
            </a:r>
            <a:endParaRPr lang="en-US" altLang="ko-KR" sz="1600" spc="-10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첨부 자료 예시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결과물 사진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 등 프로젝트의 우수성이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드러날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 있는 자료</a:t>
            </a: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247"/>
            <a:ext cx="12192000" cy="1769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8" y="3025419"/>
            <a:ext cx="12192000" cy="13083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5760" y="1023170"/>
            <a:ext cx="14074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기존 코드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5741" y="980729"/>
            <a:ext cx="14074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수정 코드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9936" y="4568760"/>
            <a:ext cx="45715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Member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 변수에 </a:t>
            </a:r>
            <a:r>
              <a:rPr lang="en-US" altLang="ko-KR" dirty="0" smtClean="0"/>
              <a:t>nick</a:t>
            </a:r>
            <a:r>
              <a:rPr lang="ko-KR" altLang="en-US" dirty="0" smtClean="0"/>
              <a:t>을 추가하고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함수에도 </a:t>
            </a:r>
            <a:r>
              <a:rPr lang="en-US" altLang="ko-KR" dirty="0" smtClean="0"/>
              <a:t>nick </a:t>
            </a:r>
            <a:r>
              <a:rPr lang="ko-KR" altLang="en-US" dirty="0" smtClean="0"/>
              <a:t>을 포함하게 변경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7284132" y="2365040"/>
            <a:ext cx="504056" cy="27187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176120" y="3425359"/>
            <a:ext cx="1128518" cy="27187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94611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844747"/>
            <a:ext cx="11737304" cy="578860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55440" y="2636912"/>
            <a:ext cx="864096" cy="252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716180" y="3861048"/>
            <a:ext cx="864096" cy="252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87492" y="2639839"/>
            <a:ext cx="40010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</a:t>
            </a:r>
            <a:r>
              <a:rPr lang="ko-KR" altLang="en-US" dirty="0" smtClean="0"/>
              <a:t>를 고르는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를 문자열로 받아 사용자가 정수 외 다른 문자 입력 시 발생하는 </a:t>
            </a:r>
            <a:r>
              <a:rPr lang="en-US" altLang="ko-KR" dirty="0" err="1" smtClean="0"/>
              <a:t>inputmissmatch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7356140" y="4525921"/>
            <a:ext cx="3204356" cy="4872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8580276" y="3609020"/>
            <a:ext cx="1080120" cy="37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30259" y="3998339"/>
            <a:ext cx="371371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memberArray</a:t>
            </a:r>
            <a:r>
              <a:rPr lang="ko-KR" altLang="en-US" dirty="0" smtClean="0"/>
              <a:t>가 비어있을 시               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입력된 회원이 없는 경우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발생하는 </a:t>
            </a:r>
            <a:r>
              <a:rPr lang="en-US" altLang="ko-KR" dirty="0" err="1" smtClean="0"/>
              <a:t>nullpointerexeption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28" idx="3"/>
          </p:cNvCxnSpPr>
          <p:nvPr/>
        </p:nvCxnSpPr>
        <p:spPr>
          <a:xfrm>
            <a:off x="5843972" y="4460004"/>
            <a:ext cx="1543520" cy="301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" y="1232756"/>
            <a:ext cx="12192000" cy="263049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타원 5"/>
          <p:cNvSpPr/>
          <p:nvPr/>
        </p:nvSpPr>
        <p:spPr>
          <a:xfrm>
            <a:off x="1019436" y="3356992"/>
            <a:ext cx="1032129" cy="28803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75180" y="3212976"/>
            <a:ext cx="721020" cy="28803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240016" y="3356993"/>
            <a:ext cx="935164" cy="1103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91544" y="4460327"/>
            <a:ext cx="52925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코드에서 입력 받은 토큰이 남아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입력 시 에도 </a:t>
            </a:r>
            <a:endParaRPr lang="en-US" altLang="ko-KR" dirty="0" smtClean="0"/>
          </a:p>
          <a:p>
            <a:r>
              <a:rPr lang="ko-KR" altLang="en-US" dirty="0" smtClean="0"/>
              <a:t>한번 더 </a:t>
            </a:r>
            <a:r>
              <a:rPr lang="en-US" altLang="ko-KR" dirty="0" smtClean="0"/>
              <a:t>do</a:t>
            </a:r>
            <a:r>
              <a:rPr lang="ko-KR" altLang="en-US" dirty="0" smtClean="0"/>
              <a:t>문이 수행됨</a:t>
            </a:r>
            <a:r>
              <a:rPr lang="en-US" altLang="ko-KR" dirty="0"/>
              <a:t> </a:t>
            </a:r>
            <a:r>
              <a:rPr lang="ko-KR" altLang="en-US" dirty="0" smtClean="0"/>
              <a:t>입력 받은 토큰을 비워줌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4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2101</TotalTime>
  <Words>713</Words>
  <Application>Microsoft Office PowerPoint</Application>
  <PresentationFormat>와이드스크린</PresentationFormat>
  <Paragraphs>129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휴먼둥근헤드라인</vt:lpstr>
      <vt:lpstr>Arial</vt:lpstr>
      <vt:lpstr>HY견고딕</vt:lpstr>
      <vt:lpstr>Calibri Light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YJ</cp:lastModifiedBy>
  <cp:revision>240</cp:revision>
  <dcterms:created xsi:type="dcterms:W3CDTF">2014-04-29T00:37:20Z</dcterms:created>
  <dcterms:modified xsi:type="dcterms:W3CDTF">2021-11-29T06:30:55Z</dcterms:modified>
</cp:coreProperties>
</file>